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6"/>
  </p:notesMasterIdLst>
  <p:sldIdLst>
    <p:sldId id="256" r:id="rId2"/>
    <p:sldId id="311" r:id="rId3"/>
    <p:sldId id="305" r:id="rId4"/>
    <p:sldId id="309" r:id="rId5"/>
  </p:sldIdLst>
  <p:sldSz cx="9144000" cy="6858000" type="screen4x3"/>
  <p:notesSz cx="6858000" cy="9144000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sz="4800" b="1" kern="1200">
        <a:solidFill>
          <a:schemeClr val="tx1"/>
        </a:solidFill>
        <a:latin typeface="Arial" charset="0"/>
        <a:ea typeface="굴림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sz="4800" b="1" kern="1200">
        <a:solidFill>
          <a:schemeClr val="tx1"/>
        </a:solidFill>
        <a:latin typeface="Arial" charset="0"/>
        <a:ea typeface="굴림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sz="4800" b="1" kern="1200">
        <a:solidFill>
          <a:schemeClr val="tx1"/>
        </a:solidFill>
        <a:latin typeface="Arial" charset="0"/>
        <a:ea typeface="굴림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sz="4800" b="1" kern="1200">
        <a:solidFill>
          <a:schemeClr val="tx1"/>
        </a:solidFill>
        <a:latin typeface="Arial" charset="0"/>
        <a:ea typeface="굴림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sz="4800" b="1" kern="1200">
        <a:solidFill>
          <a:schemeClr val="tx1"/>
        </a:solidFill>
        <a:latin typeface="Arial" charset="0"/>
        <a:ea typeface="굴림" charset="-127"/>
        <a:cs typeface="+mn-cs"/>
      </a:defRPr>
    </a:lvl5pPr>
    <a:lvl6pPr marL="2286000" algn="l" defTabSz="914400" rtl="0" eaLnBrk="1" latinLnBrk="1" hangingPunct="1">
      <a:defRPr kumimoji="1" sz="4800" b="1" kern="1200">
        <a:solidFill>
          <a:schemeClr val="tx1"/>
        </a:solidFill>
        <a:latin typeface="Arial" charset="0"/>
        <a:ea typeface="굴림" charset="-127"/>
        <a:cs typeface="+mn-cs"/>
      </a:defRPr>
    </a:lvl6pPr>
    <a:lvl7pPr marL="2743200" algn="l" defTabSz="914400" rtl="0" eaLnBrk="1" latinLnBrk="1" hangingPunct="1">
      <a:defRPr kumimoji="1" sz="4800" b="1" kern="1200">
        <a:solidFill>
          <a:schemeClr val="tx1"/>
        </a:solidFill>
        <a:latin typeface="Arial" charset="0"/>
        <a:ea typeface="굴림" charset="-127"/>
        <a:cs typeface="+mn-cs"/>
      </a:defRPr>
    </a:lvl7pPr>
    <a:lvl8pPr marL="3200400" algn="l" defTabSz="914400" rtl="0" eaLnBrk="1" latinLnBrk="1" hangingPunct="1">
      <a:defRPr kumimoji="1" sz="4800" b="1" kern="1200">
        <a:solidFill>
          <a:schemeClr val="tx1"/>
        </a:solidFill>
        <a:latin typeface="Arial" charset="0"/>
        <a:ea typeface="굴림" charset="-127"/>
        <a:cs typeface="+mn-cs"/>
      </a:defRPr>
    </a:lvl8pPr>
    <a:lvl9pPr marL="3657600" algn="l" defTabSz="914400" rtl="0" eaLnBrk="1" latinLnBrk="1" hangingPunct="1">
      <a:defRPr kumimoji="1" sz="4800" b="1" kern="1200">
        <a:solidFill>
          <a:schemeClr val="tx1"/>
        </a:solidFill>
        <a:latin typeface="Arial" charset="0"/>
        <a:ea typeface="굴림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CCFF"/>
    <a:srgbClr val="580C39"/>
    <a:srgbClr val="000066"/>
    <a:srgbClr val="FFFFCC"/>
    <a:srgbClr val="FFFF66"/>
    <a:srgbClr val="A7DDFF"/>
    <a:srgbClr val="001B36"/>
    <a:srgbClr val="003366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보통 스타일 2 - 강조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6E25E649-3F16-4E02-A733-19D2CDBF48F0}" styleName="보통 스타일 3 - 강조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5BE263C-DBD7-4A20-BB59-AAB30ACAA65A}" styleName="보통 스타일 3 - 강조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EB344D84-9AFB-497E-A393-DC336BA19D2E}" styleName="보통 스타일 3 - 강조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4C1A8A3-306A-4EB7-A6B1-4F7E0EB9C5D6}" styleName="보통 스타일 3 - 강조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D7AC3CCA-C797-4891-BE02-D94E43425B78}" styleName="보통 스타일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69CF1AB2-1976-4502-BF36-3FF5EA218861}" styleName="보통 스타일 4 - 강조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8A107856-5554-42FB-B03E-39F5DBC370BA}" styleName="보통 스타일 4 - 강조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0505E3EF-67EA-436B-97B2-0124C06EBD24}" styleName="보통 스타일 4 - 강조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2794" autoAdjust="0"/>
    <p:restoredTop sz="99242" autoAdjust="0"/>
  </p:normalViewPr>
  <p:slideViewPr>
    <p:cSldViewPr>
      <p:cViewPr varScale="1">
        <p:scale>
          <a:sx n="108" d="100"/>
          <a:sy n="108" d="100"/>
        </p:scale>
        <p:origin x="-1128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A5F4E64-319C-42E3-8B05-06CFE67B650F}" type="datetimeFigureOut">
              <a:rPr lang="ko-KR" altLang="en-US" smtClean="0"/>
              <a:pPr/>
              <a:t>2009-07-17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B91F89-AF86-4D81-BFF7-72CD3F6DF18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7" Type="http://schemas.openxmlformats.org/officeDocument/2006/relationships/image" Target="../media/image3.jpeg"/><Relationship Id="rId2" Type="http://schemas.openxmlformats.org/officeDocument/2006/relationships/image" Target="../media/image8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7.jpeg"/><Relationship Id="rId5" Type="http://schemas.openxmlformats.org/officeDocument/2006/relationships/image" Target="../media/image11.jpeg"/><Relationship Id="rId4" Type="http://schemas.openxmlformats.org/officeDocument/2006/relationships/image" Target="../media/image10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제목 슬라이드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42" name="Rectangle 70"/>
          <p:cNvSpPr>
            <a:spLocks noGrp="1" noChangeArrowheads="1"/>
          </p:cNvSpPr>
          <p:nvPr>
            <p:ph type="ctrTitle" sz="quarter"/>
          </p:nvPr>
        </p:nvSpPr>
        <p:spPr>
          <a:xfrm>
            <a:off x="17276" y="1428736"/>
            <a:ext cx="9028112" cy="1470025"/>
          </a:xfrm>
        </p:spPr>
        <p:txBody>
          <a:bodyPr wrap="square" lIns="91440"/>
          <a:lstStyle>
            <a:lvl1pPr algn="ctr">
              <a:defRPr sz="4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defRPr>
            </a:lvl1pPr>
          </a:lstStyle>
          <a:p>
            <a:r>
              <a:rPr lang="ko-KR" altLang="en-US" dirty="0" smtClean="0"/>
              <a:t>마스터 제목 스타일 편집</a:t>
            </a:r>
            <a:endParaRPr lang="ko-KR" altLang="en-US" dirty="0"/>
          </a:p>
        </p:txBody>
      </p:sp>
      <p:pic>
        <p:nvPicPr>
          <p:cNvPr id="3" name="그림 2" descr="ciac0114.jpg"/>
          <p:cNvPicPr>
            <a:picLocks noChangeAspect="1"/>
          </p:cNvPicPr>
          <p:nvPr userDrawn="1"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3000364" y="1071570"/>
            <a:ext cx="500090" cy="500090"/>
          </a:xfrm>
          <a:prstGeom prst="rect">
            <a:avLst/>
          </a:prstGeom>
        </p:spPr>
      </p:pic>
      <p:pic>
        <p:nvPicPr>
          <p:cNvPr id="4" name="그림 3" descr="ciac0111.jpg"/>
          <p:cNvPicPr>
            <a:picLocks noChangeAspect="1"/>
          </p:cNvPicPr>
          <p:nvPr userDrawn="1"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6286512" y="142852"/>
            <a:ext cx="500090" cy="500090"/>
          </a:xfrm>
          <a:prstGeom prst="rect">
            <a:avLst/>
          </a:prstGeom>
        </p:spPr>
      </p:pic>
      <p:pic>
        <p:nvPicPr>
          <p:cNvPr id="5" name="그림 4" descr="ciac0112.jpg"/>
          <p:cNvPicPr>
            <a:picLocks noChangeAspect="1"/>
          </p:cNvPicPr>
          <p:nvPr userDrawn="1"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642910" y="675912"/>
            <a:ext cx="538558" cy="538558"/>
          </a:xfrm>
          <a:prstGeom prst="rect">
            <a:avLst/>
          </a:prstGeom>
        </p:spPr>
      </p:pic>
      <p:sp>
        <p:nvSpPr>
          <p:cNvPr id="6" name="Rectangle 70"/>
          <p:cNvSpPr txBox="1">
            <a:spLocks noChangeArrowheads="1"/>
          </p:cNvSpPr>
          <p:nvPr userDrawn="1"/>
        </p:nvSpPr>
        <p:spPr bwMode="auto">
          <a:xfrm>
            <a:off x="4286248" y="5745189"/>
            <a:ext cx="4500594" cy="9699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7961" dir="2700000" algn="ctr" rotWithShape="0">
              <a:schemeClr val="bg1"/>
            </a:out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3000">
                <a:latin typeface="Arial" charset="0"/>
              </a:defRPr>
            </a:lvl1pPr>
          </a:lstStyle>
          <a:p>
            <a:pPr marL="0" marR="0" lvl="0" indent="0" algn="ctr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2400" b="0" i="0" u="none" strike="noStrike" kern="0" cap="none" spc="0" normalizeH="0" baseline="0" noProof="0" dirty="0">
              <a:ln>
                <a:noFill/>
              </a:ln>
              <a:solidFill>
                <a:srgbClr val="003366"/>
              </a:solidFill>
              <a:effectLst/>
              <a:uLnTx/>
              <a:uFillTx/>
              <a:latin typeface="Arial" charset="0"/>
              <a:ea typeface="+mj-ea"/>
              <a:cs typeface="+mj-cs"/>
            </a:endParaRPr>
          </a:p>
        </p:txBody>
      </p:sp>
      <p:pic>
        <p:nvPicPr>
          <p:cNvPr id="12" name="그림 11" descr="cocz0336.jpg"/>
          <p:cNvPicPr>
            <a:picLocks noChangeAspect="1"/>
          </p:cNvPicPr>
          <p:nvPr userDrawn="1"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428728" y="1428736"/>
            <a:ext cx="547678" cy="547678"/>
          </a:xfrm>
          <a:prstGeom prst="rect">
            <a:avLst/>
          </a:prstGeom>
        </p:spPr>
      </p:pic>
      <p:pic>
        <p:nvPicPr>
          <p:cNvPr id="13" name="그림 12" descr="cocz0335.jpg"/>
          <p:cNvPicPr>
            <a:picLocks noChangeAspect="1"/>
          </p:cNvPicPr>
          <p:nvPr userDrawn="1"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5214942" y="1357298"/>
            <a:ext cx="571504" cy="57150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858000" y="44450"/>
            <a:ext cx="2286000" cy="6081713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0" y="44450"/>
            <a:ext cx="6705600" cy="608171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ko-KR" altLang="en-US" smtClean="0"/>
              <a:t>그림을 추가하려면 아이콘을 클릭하십시오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18" Type="http://schemas.openxmlformats.org/officeDocument/2006/relationships/image" Target="../media/image6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image" Target="../media/image5.jpe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jpeg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7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 descr="ciac0114.jpg"/>
          <p:cNvPicPr>
            <a:picLocks noChangeAspect="1"/>
          </p:cNvPicPr>
          <p:nvPr userDrawn="1"/>
        </p:nvPicPr>
        <p:blipFill>
          <a:blip r:embed="rId1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643174" y="5643578"/>
            <a:ext cx="928694" cy="928694"/>
          </a:xfrm>
          <a:prstGeom prst="rect">
            <a:avLst/>
          </a:prstGeom>
        </p:spPr>
      </p:pic>
      <p:pic>
        <p:nvPicPr>
          <p:cNvPr id="5" name="그림 4" descr="cocz0335.jpg"/>
          <p:cNvPicPr>
            <a:picLocks noChangeAspect="1"/>
          </p:cNvPicPr>
          <p:nvPr userDrawn="1"/>
        </p:nvPicPr>
        <p:blipFill>
          <a:blip r:embed="rId1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000100" y="428604"/>
            <a:ext cx="571504" cy="571504"/>
          </a:xfrm>
          <a:prstGeom prst="rect">
            <a:avLst/>
          </a:prstGeom>
        </p:spPr>
      </p:pic>
      <p:pic>
        <p:nvPicPr>
          <p:cNvPr id="6" name="그림 5" descr="ciac0111.jpg"/>
          <p:cNvPicPr>
            <a:picLocks noChangeAspect="1"/>
          </p:cNvPicPr>
          <p:nvPr userDrawn="1"/>
        </p:nvPicPr>
        <p:blipFill>
          <a:blip r:embed="rId1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6286512" y="4572008"/>
            <a:ext cx="928694" cy="928694"/>
          </a:xfrm>
          <a:prstGeom prst="rect">
            <a:avLst/>
          </a:prstGeom>
        </p:spPr>
      </p:pic>
      <p:pic>
        <p:nvPicPr>
          <p:cNvPr id="7" name="그림 6" descr="ciac0112.jpg"/>
          <p:cNvPicPr>
            <a:picLocks noChangeAspect="1"/>
          </p:cNvPicPr>
          <p:nvPr userDrawn="1"/>
        </p:nvPicPr>
        <p:blipFill>
          <a:blip r:embed="rId1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85720" y="5214950"/>
            <a:ext cx="1000132" cy="1000132"/>
          </a:xfrm>
          <a:prstGeom prst="rect">
            <a:avLst/>
          </a:prstGeom>
        </p:spPr>
      </p:pic>
      <p:sp>
        <p:nvSpPr>
          <p:cNvPr id="1033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-71470" y="71414"/>
            <a:ext cx="9144000" cy="5000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7961" dir="2700000" algn="ctr" rotWithShape="0">
              <a:schemeClr val="bg1"/>
            </a:outerShdw>
          </a:effectLst>
        </p:spPr>
        <p:txBody>
          <a:bodyPr vert="horz" wrap="none" lIns="23400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dirty="0" smtClean="0"/>
              <a:t>마스터 제목 스타일 편집</a:t>
            </a:r>
          </a:p>
        </p:txBody>
      </p:sp>
      <p:pic>
        <p:nvPicPr>
          <p:cNvPr id="8" name="그림 7" descr="ciac0180.jpg"/>
          <p:cNvPicPr>
            <a:picLocks noChangeAspect="1"/>
          </p:cNvPicPr>
          <p:nvPr userDrawn="1"/>
        </p:nvPicPr>
        <p:blipFill>
          <a:blip r:embed="rId1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6786578" y="142852"/>
            <a:ext cx="571504" cy="571504"/>
          </a:xfrm>
          <a:prstGeom prst="rect">
            <a:avLst/>
          </a:prstGeom>
        </p:spPr>
      </p:pic>
      <p:pic>
        <p:nvPicPr>
          <p:cNvPr id="10" name="그림 9" descr="cocz0336.jpg"/>
          <p:cNvPicPr>
            <a:picLocks noChangeAspect="1"/>
          </p:cNvPicPr>
          <p:nvPr userDrawn="1"/>
        </p:nvPicPr>
        <p:blipFill>
          <a:blip r:embed="rId19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4714876" y="142852"/>
            <a:ext cx="547678" cy="547678"/>
          </a:xfrm>
          <a:prstGeom prst="rect">
            <a:avLst/>
          </a:prstGeom>
        </p:spPr>
      </p:pic>
      <p:grpSp>
        <p:nvGrpSpPr>
          <p:cNvPr id="12" name="그룹 11"/>
          <p:cNvGrpSpPr/>
          <p:nvPr userDrawn="1"/>
        </p:nvGrpSpPr>
        <p:grpSpPr>
          <a:xfrm>
            <a:off x="7215206" y="71414"/>
            <a:ext cx="1785950" cy="922200"/>
            <a:chOff x="7215206" y="71414"/>
            <a:chExt cx="1785950" cy="922200"/>
          </a:xfrm>
        </p:grpSpPr>
        <p:sp>
          <p:nvSpPr>
            <p:cNvPr id="9" name="직사각형 8"/>
            <p:cNvSpPr/>
            <p:nvPr userDrawn="1"/>
          </p:nvSpPr>
          <p:spPr>
            <a:xfrm>
              <a:off x="8215338" y="71414"/>
              <a:ext cx="785818" cy="307777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en-US" altLang="ko-KR" sz="1400" b="1" cap="none" spc="100" dirty="0" smtClean="0">
                  <a:ln w="18000">
                    <a:solidFill>
                      <a:schemeClr val="accent1">
                        <a:satMod val="200000"/>
                        <a:tint val="72000"/>
                      </a:schemeClr>
                    </a:solidFill>
                    <a:prstDash val="solid"/>
                  </a:ln>
                  <a:solidFill>
                    <a:schemeClr val="accent1">
                      <a:satMod val="280000"/>
                      <a:tint val="100000"/>
                      <a:alpha val="5700"/>
                    </a:schemeClr>
                  </a:solidFill>
                  <a:effectLst>
                    <a:outerShdw blurRad="25000" dist="20000" dir="16020000" algn="tl">
                      <a:schemeClr val="accent1">
                        <a:satMod val="200000"/>
                        <a:shade val="1000"/>
                        <a:alpha val="60000"/>
                      </a:schemeClr>
                    </a:outerShdw>
                  </a:effectLst>
                </a:rPr>
                <a:t>MCAS</a:t>
              </a:r>
              <a:endParaRPr lang="en-US" altLang="ko-KR" sz="1400" b="1" cap="none" spc="100" dirty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chemeClr val="accent1">
                    <a:satMod val="280000"/>
                    <a:tint val="100000"/>
                    <a:alpha val="5700"/>
                  </a:schemeClr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endParaRPr>
            </a:p>
          </p:txBody>
        </p:sp>
        <p:sp>
          <p:nvSpPr>
            <p:cNvPr id="11" name="직사각형 10"/>
            <p:cNvSpPr/>
            <p:nvPr userDrawn="1"/>
          </p:nvSpPr>
          <p:spPr>
            <a:xfrm>
              <a:off x="7215206" y="285728"/>
              <a:ext cx="1785950" cy="707886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en-US" altLang="ko-KR" sz="2000" b="1" cap="none" spc="100" dirty="0" smtClean="0">
                  <a:ln w="18000">
                    <a:solidFill>
                      <a:schemeClr val="accent1">
                        <a:satMod val="200000"/>
                        <a:tint val="72000"/>
                      </a:schemeClr>
                    </a:solidFill>
                    <a:prstDash val="solid"/>
                  </a:ln>
                  <a:solidFill>
                    <a:schemeClr val="accent1">
                      <a:satMod val="280000"/>
                      <a:tint val="100000"/>
                      <a:alpha val="5700"/>
                    </a:schemeClr>
                  </a:solidFill>
                  <a:effectLst>
                    <a:outerShdw blurRad="25000" dist="20000" dir="16020000" algn="tl">
                      <a:schemeClr val="accent1">
                        <a:satMod val="200000"/>
                        <a:shade val="1000"/>
                        <a:alpha val="60000"/>
                      </a:schemeClr>
                    </a:outerShdw>
                  </a:effectLst>
                </a:rPr>
                <a:t>PowerPoint 2007</a:t>
              </a:r>
              <a:endParaRPr lang="en-US" altLang="ko-KR" sz="2000" b="1" cap="none" spc="100" dirty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chemeClr val="accent1">
                    <a:satMod val="280000"/>
                    <a:tint val="100000"/>
                    <a:alpha val="5700"/>
                  </a:schemeClr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1" fontAlgn="base" latinLnBrk="1" hangingPunct="1">
        <a:spcBef>
          <a:spcPct val="0"/>
        </a:spcBef>
        <a:spcAft>
          <a:spcPct val="0"/>
        </a:spcAft>
        <a:defRPr kumimoji="1" sz="1600">
          <a:solidFill>
            <a:srgbClr val="003366"/>
          </a:solidFill>
          <a:latin typeface="+mj-lt"/>
          <a:ea typeface="+mj-ea"/>
          <a:cs typeface="+mj-cs"/>
        </a:defRPr>
      </a:lvl1pPr>
      <a:lvl2pPr algn="l" rtl="0" eaLnBrk="1" fontAlgn="base" latinLnBrk="1" hangingPunct="1">
        <a:spcBef>
          <a:spcPct val="0"/>
        </a:spcBef>
        <a:spcAft>
          <a:spcPct val="0"/>
        </a:spcAft>
        <a:defRPr kumimoji="1" sz="3200">
          <a:solidFill>
            <a:srgbClr val="003366"/>
          </a:solidFill>
          <a:latin typeface="HY헤드라인M" pitchFamily="18" charset="-127"/>
          <a:ea typeface="HY헤드라인M" pitchFamily="18" charset="-127"/>
        </a:defRPr>
      </a:lvl2pPr>
      <a:lvl3pPr algn="l" rtl="0" eaLnBrk="1" fontAlgn="base" latinLnBrk="1" hangingPunct="1">
        <a:spcBef>
          <a:spcPct val="0"/>
        </a:spcBef>
        <a:spcAft>
          <a:spcPct val="0"/>
        </a:spcAft>
        <a:defRPr kumimoji="1" sz="3200">
          <a:solidFill>
            <a:srgbClr val="003366"/>
          </a:solidFill>
          <a:latin typeface="HY헤드라인M" pitchFamily="18" charset="-127"/>
          <a:ea typeface="HY헤드라인M" pitchFamily="18" charset="-127"/>
        </a:defRPr>
      </a:lvl3pPr>
      <a:lvl4pPr algn="l" rtl="0" eaLnBrk="1" fontAlgn="base" latinLnBrk="1" hangingPunct="1">
        <a:spcBef>
          <a:spcPct val="0"/>
        </a:spcBef>
        <a:spcAft>
          <a:spcPct val="0"/>
        </a:spcAft>
        <a:defRPr kumimoji="1" sz="3200">
          <a:solidFill>
            <a:srgbClr val="003366"/>
          </a:solidFill>
          <a:latin typeface="HY헤드라인M" pitchFamily="18" charset="-127"/>
          <a:ea typeface="HY헤드라인M" pitchFamily="18" charset="-127"/>
        </a:defRPr>
      </a:lvl4pPr>
      <a:lvl5pPr algn="l" rtl="0" eaLnBrk="1" fontAlgn="base" latinLnBrk="1" hangingPunct="1">
        <a:spcBef>
          <a:spcPct val="0"/>
        </a:spcBef>
        <a:spcAft>
          <a:spcPct val="0"/>
        </a:spcAft>
        <a:defRPr kumimoji="1" sz="3200">
          <a:solidFill>
            <a:srgbClr val="003366"/>
          </a:solidFill>
          <a:latin typeface="HY헤드라인M" pitchFamily="18" charset="-127"/>
          <a:ea typeface="HY헤드라인M" pitchFamily="18" charset="-127"/>
        </a:defRPr>
      </a:lvl5pPr>
      <a:lvl6pPr marL="457200" algn="l" rtl="0" eaLnBrk="1" fontAlgn="base" latinLnBrk="1" hangingPunct="1">
        <a:spcBef>
          <a:spcPct val="0"/>
        </a:spcBef>
        <a:spcAft>
          <a:spcPct val="0"/>
        </a:spcAft>
        <a:defRPr kumimoji="1" sz="3200">
          <a:solidFill>
            <a:srgbClr val="003366"/>
          </a:solidFill>
          <a:latin typeface="HY헤드라인M" pitchFamily="18" charset="-127"/>
          <a:ea typeface="HY헤드라인M" pitchFamily="18" charset="-127"/>
        </a:defRPr>
      </a:lvl6pPr>
      <a:lvl7pPr marL="914400" algn="l" rtl="0" eaLnBrk="1" fontAlgn="base" latinLnBrk="1" hangingPunct="1">
        <a:spcBef>
          <a:spcPct val="0"/>
        </a:spcBef>
        <a:spcAft>
          <a:spcPct val="0"/>
        </a:spcAft>
        <a:defRPr kumimoji="1" sz="3200">
          <a:solidFill>
            <a:srgbClr val="003366"/>
          </a:solidFill>
          <a:latin typeface="HY헤드라인M" pitchFamily="18" charset="-127"/>
          <a:ea typeface="HY헤드라인M" pitchFamily="18" charset="-127"/>
        </a:defRPr>
      </a:lvl7pPr>
      <a:lvl8pPr marL="1371600" algn="l" rtl="0" eaLnBrk="1" fontAlgn="base" latinLnBrk="1" hangingPunct="1">
        <a:spcBef>
          <a:spcPct val="0"/>
        </a:spcBef>
        <a:spcAft>
          <a:spcPct val="0"/>
        </a:spcAft>
        <a:defRPr kumimoji="1" sz="3200">
          <a:solidFill>
            <a:srgbClr val="003366"/>
          </a:solidFill>
          <a:latin typeface="HY헤드라인M" pitchFamily="18" charset="-127"/>
          <a:ea typeface="HY헤드라인M" pitchFamily="18" charset="-127"/>
        </a:defRPr>
      </a:lvl8pPr>
      <a:lvl9pPr marL="1828800" algn="l" rtl="0" eaLnBrk="1" fontAlgn="base" latinLnBrk="1" hangingPunct="1">
        <a:spcBef>
          <a:spcPct val="0"/>
        </a:spcBef>
        <a:spcAft>
          <a:spcPct val="0"/>
        </a:spcAft>
        <a:defRPr kumimoji="1" sz="3200">
          <a:solidFill>
            <a:srgbClr val="003366"/>
          </a:solidFill>
          <a:latin typeface="HY헤드라인M" pitchFamily="18" charset="-127"/>
          <a:ea typeface="HY헤드라인M" pitchFamily="18" charset="-127"/>
        </a:defRPr>
      </a:lvl9pPr>
    </p:titleStyle>
    <p:bodyStyle>
      <a:lvl1pPr marL="342900" indent="-342900" algn="l" rtl="0" eaLnBrk="1" fontAlgn="base" latinLnBrk="1" hangingPunct="1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latinLnBrk="1" hangingPunct="1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latinLnBrk="1" hangingPunct="1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latinLnBrk="1" hangingPunct="1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latinLnBrk="1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latinLnBrk="1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latinLnBrk="1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latinLnBrk="1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latinLnBrk="1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5" name="Rectangle 17"/>
          <p:cNvSpPr>
            <a:spLocks noGrp="1" noChangeArrowheads="1"/>
          </p:cNvSpPr>
          <p:nvPr>
            <p:ph type="ctrTitle" sz="quarter"/>
          </p:nvPr>
        </p:nvSpPr>
        <p:spPr/>
        <p:txBody>
          <a:bodyPr/>
          <a:lstStyle/>
          <a:p>
            <a:r>
              <a:rPr lang="en-US" altLang="ko-KR" sz="4800" dirty="0" smtClean="0">
                <a:latin typeface="+mj-lt"/>
              </a:rPr>
              <a:t>PowerPoint 2007 </a:t>
            </a:r>
            <a:endParaRPr lang="en-US" altLang="ko-KR" sz="2800" b="1" dirty="0">
              <a:latin typeface="+mj-lt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000760" y="5715016"/>
            <a:ext cx="213391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240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강  사 </a:t>
            </a:r>
            <a:r>
              <a:rPr lang="en-US" altLang="ko-KR" sz="240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</a:t>
            </a:r>
            <a:r>
              <a:rPr lang="ko-KR" altLang="en-US" sz="240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박영민</a:t>
            </a:r>
            <a:endParaRPr lang="ko-KR" altLang="en-US" sz="2400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428860" y="428604"/>
            <a:ext cx="4286280" cy="8572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dirty="0" smtClean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MCAS </a:t>
            </a:r>
            <a:r>
              <a:rPr lang="ko-KR" altLang="en-US" dirty="0" smtClean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자격증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-71470" y="71414"/>
            <a:ext cx="5400000" cy="720000"/>
          </a:xfrm>
        </p:spPr>
        <p:txBody>
          <a:bodyPr/>
          <a:lstStyle/>
          <a:p>
            <a:pPr lvl="0"/>
            <a:r>
              <a:rPr lang="ko-KR" altLang="en-US" dirty="0" smtClean="0"/>
              <a:t>학습 목표 </a:t>
            </a:r>
            <a:r>
              <a:rPr lang="en-US" altLang="ko-KR" dirty="0" smtClean="0"/>
              <a:t>: </a:t>
            </a:r>
            <a:r>
              <a:rPr lang="en-US" altLang="ko-KR" sz="2000" dirty="0" smtClean="0"/>
              <a:t>MCAS</a:t>
            </a:r>
            <a:r>
              <a:rPr lang="en-US" altLang="ko-KR" sz="1200" dirty="0" smtClean="0"/>
              <a:t>(Microsoft Certified Application Specialist)</a:t>
            </a:r>
            <a:r>
              <a:rPr lang="en-US" altLang="ko-KR" dirty="0" smtClean="0"/>
              <a:t> </a:t>
            </a:r>
            <a:r>
              <a:rPr lang="ko-KR" altLang="en-US" sz="1200" dirty="0" smtClean="0"/>
              <a:t/>
            </a:r>
            <a:br>
              <a:rPr lang="ko-KR" altLang="en-US" sz="1200" dirty="0" smtClean="0"/>
            </a:br>
            <a:r>
              <a:rPr lang="en-US" altLang="ko-KR" sz="1200" dirty="0" smtClean="0"/>
              <a:t> </a:t>
            </a:r>
            <a:endParaRPr lang="ko-KR" altLang="en-US" sz="1200" dirty="0"/>
          </a:p>
        </p:txBody>
      </p:sp>
      <p:sp>
        <p:nvSpPr>
          <p:cNvPr id="4" name="TextBox 3"/>
          <p:cNvSpPr txBox="1"/>
          <p:nvPr/>
        </p:nvSpPr>
        <p:spPr>
          <a:xfrm>
            <a:off x="357158" y="2009839"/>
            <a:ext cx="3071834" cy="2062103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altLang="ko-KR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MOS</a:t>
            </a:r>
          </a:p>
          <a:p>
            <a:pPr lvl="0" algn="ctr"/>
            <a:r>
              <a:rPr lang="en-US" altLang="ko-KR" sz="200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(Microsoft Office Specialist)</a:t>
            </a:r>
          </a:p>
          <a:p>
            <a:pPr lvl="0" algn="ctr"/>
            <a:endParaRPr lang="en-US" altLang="ko-KR" sz="2000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lvl="0" algn="ctr"/>
            <a:r>
              <a:rPr lang="en-US" altLang="ko-KR" sz="200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Office 2000,2002,2003</a:t>
            </a:r>
            <a:endParaRPr lang="ko-KR" altLang="en-US" sz="400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214942" y="1990074"/>
            <a:ext cx="3714776" cy="196977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altLang="ko-KR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MCAS</a:t>
            </a:r>
          </a:p>
          <a:p>
            <a:pPr lvl="0" algn="ctr"/>
            <a:r>
              <a:rPr lang="en-US" altLang="ko-KR" sz="180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(Microsoft</a:t>
            </a:r>
          </a:p>
          <a:p>
            <a:pPr algn="ctr"/>
            <a:r>
              <a:rPr lang="en-US" altLang="ko-KR" sz="180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Certified Application Specialist)</a:t>
            </a:r>
          </a:p>
          <a:p>
            <a:pPr algn="ctr"/>
            <a:endParaRPr lang="en-US" altLang="ko-KR" sz="1800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algn="ctr"/>
            <a:r>
              <a:rPr lang="en-US" altLang="ko-KR" sz="200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Office 2007</a:t>
            </a:r>
            <a:endParaRPr lang="ko-KR" altLang="en-US" sz="400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6" name="오른쪽 화살표 5"/>
          <p:cNvSpPr/>
          <p:nvPr/>
        </p:nvSpPr>
        <p:spPr>
          <a:xfrm>
            <a:off x="3500430" y="2562760"/>
            <a:ext cx="1714512" cy="794802"/>
          </a:xfrm>
          <a:prstGeom prst="rightArrow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lIns="91440" tIns="45720" rIns="91440" bIns="45720" rtlCol="0" anchor="ctr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endParaRPr lang="ko-KR" altLang="en-US" sz="2000" b="1" cap="none" spc="0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표 3"/>
          <p:cNvGraphicFramePr>
            <a:graphicFrameLocks noGrp="1"/>
          </p:cNvGraphicFramePr>
          <p:nvPr/>
        </p:nvGraphicFramePr>
        <p:xfrm>
          <a:off x="1023933" y="1397000"/>
          <a:ext cx="7191405" cy="222504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4000529"/>
                <a:gridCol w="1285884"/>
                <a:gridCol w="1904992"/>
              </a:tblGrid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응시과목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응시시간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err="1" smtClean="0"/>
                        <a:t>문항수</a:t>
                      </a:r>
                      <a:endParaRPr lang="ko-KR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600" b="1" dirty="0" smtClean="0"/>
                        <a:t>Microsoft</a:t>
                      </a:r>
                      <a:r>
                        <a:rPr lang="en-US" altLang="ko-KR" sz="1600" b="1" baseline="0" dirty="0" smtClean="0"/>
                        <a:t> Office Word 2007</a:t>
                      </a:r>
                      <a:endParaRPr lang="ko-KR" alt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1" dirty="0" smtClean="0"/>
                        <a:t>50</a:t>
                      </a:r>
                      <a:r>
                        <a:rPr lang="ko-KR" altLang="en-US" sz="1600" b="1" dirty="0" smtClean="0"/>
                        <a:t>분</a:t>
                      </a:r>
                      <a:endParaRPr lang="ko-KR" alt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1" dirty="0" smtClean="0"/>
                        <a:t>20</a:t>
                      </a:r>
                      <a:r>
                        <a:rPr lang="ko-KR" altLang="en-US" sz="1600" b="1" dirty="0" smtClean="0"/>
                        <a:t>문항 </a:t>
                      </a:r>
                      <a:r>
                        <a:rPr lang="en-US" altLang="ko-KR" sz="1600" b="1" dirty="0" smtClean="0"/>
                        <a:t>~ 30</a:t>
                      </a:r>
                      <a:r>
                        <a:rPr lang="ko-KR" altLang="en-US" sz="1600" b="1" dirty="0" smtClean="0"/>
                        <a:t>문항</a:t>
                      </a:r>
                      <a:endParaRPr lang="ko-KR" altLang="en-US" sz="16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b="1" dirty="0" smtClean="0"/>
                        <a:t>Microsoft</a:t>
                      </a:r>
                      <a:r>
                        <a:rPr lang="en-US" altLang="ko-KR" sz="1600" b="1" baseline="0" dirty="0" smtClean="0"/>
                        <a:t> Office Excel 2007</a:t>
                      </a:r>
                      <a:endParaRPr lang="ko-KR" alt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b="1" dirty="0" smtClean="0"/>
                        <a:t>50</a:t>
                      </a:r>
                      <a:r>
                        <a:rPr lang="ko-KR" altLang="en-US" sz="1600" b="1" dirty="0" smtClean="0"/>
                        <a:t>분</a:t>
                      </a:r>
                      <a:endParaRPr lang="ko-KR" alt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b="1" smtClean="0"/>
                        <a:t>20</a:t>
                      </a:r>
                      <a:r>
                        <a:rPr lang="ko-KR" altLang="en-US" sz="1600" b="1" smtClean="0"/>
                        <a:t>문항 </a:t>
                      </a:r>
                      <a:r>
                        <a:rPr lang="en-US" altLang="ko-KR" sz="1600" b="1" smtClean="0"/>
                        <a:t>~ 30</a:t>
                      </a:r>
                      <a:r>
                        <a:rPr lang="ko-KR" altLang="en-US" sz="1600" b="1" smtClean="0"/>
                        <a:t>문항</a:t>
                      </a:r>
                      <a:endParaRPr lang="ko-KR" altLang="en-US" sz="1600" b="1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600" b="1" dirty="0" smtClean="0"/>
                        <a:t>Microsoft</a:t>
                      </a:r>
                      <a:r>
                        <a:rPr lang="en-US" altLang="ko-KR" sz="1600" b="1" baseline="0" dirty="0" smtClean="0"/>
                        <a:t> Office </a:t>
                      </a:r>
                      <a:r>
                        <a:rPr lang="en-US" altLang="ko-KR" sz="1600" b="1" baseline="0" dirty="0" err="1" smtClean="0"/>
                        <a:t>Powerpoint</a:t>
                      </a:r>
                      <a:r>
                        <a:rPr lang="en-US" altLang="ko-KR" sz="1600" b="1" baseline="0" dirty="0" smtClean="0"/>
                        <a:t> 2007</a:t>
                      </a:r>
                      <a:endParaRPr lang="ko-KR" alt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1" smtClean="0"/>
                        <a:t>50</a:t>
                      </a:r>
                      <a:r>
                        <a:rPr lang="ko-KR" altLang="en-US" sz="1600" b="1" smtClean="0"/>
                        <a:t>분</a:t>
                      </a:r>
                      <a:endParaRPr lang="ko-KR" alt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b="1" smtClean="0"/>
                        <a:t>20</a:t>
                      </a:r>
                      <a:r>
                        <a:rPr lang="ko-KR" altLang="en-US" sz="1600" b="1" smtClean="0"/>
                        <a:t>문항 </a:t>
                      </a:r>
                      <a:r>
                        <a:rPr lang="en-US" altLang="ko-KR" sz="1600" b="1" smtClean="0"/>
                        <a:t>~ 30</a:t>
                      </a:r>
                      <a:r>
                        <a:rPr lang="ko-KR" altLang="en-US" sz="1600" b="1" smtClean="0"/>
                        <a:t>문항</a:t>
                      </a:r>
                      <a:endParaRPr lang="ko-KR" altLang="en-US" sz="1600" b="1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b="1" dirty="0" smtClean="0"/>
                        <a:t>Microsoft</a:t>
                      </a:r>
                      <a:r>
                        <a:rPr lang="en-US" altLang="ko-KR" sz="1600" b="1" baseline="0" dirty="0" smtClean="0"/>
                        <a:t> Office Outlook 2007</a:t>
                      </a:r>
                      <a:endParaRPr lang="ko-KR" alt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b="1" smtClean="0"/>
                        <a:t>50</a:t>
                      </a:r>
                      <a:r>
                        <a:rPr lang="ko-KR" altLang="en-US" sz="1600" b="1" smtClean="0"/>
                        <a:t>분</a:t>
                      </a:r>
                      <a:endParaRPr lang="ko-KR" alt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b="1" smtClean="0"/>
                        <a:t>20</a:t>
                      </a:r>
                      <a:r>
                        <a:rPr lang="ko-KR" altLang="en-US" sz="1600" b="1" smtClean="0"/>
                        <a:t>문항 </a:t>
                      </a:r>
                      <a:r>
                        <a:rPr lang="en-US" altLang="ko-KR" sz="1600" b="1" smtClean="0"/>
                        <a:t>~ 30</a:t>
                      </a:r>
                      <a:r>
                        <a:rPr lang="ko-KR" altLang="en-US" sz="1600" b="1" smtClean="0"/>
                        <a:t>문항</a:t>
                      </a:r>
                      <a:endParaRPr lang="ko-KR" altLang="en-US" sz="1600" b="1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b="1" dirty="0" smtClean="0"/>
                        <a:t>Microsoft</a:t>
                      </a:r>
                      <a:r>
                        <a:rPr lang="en-US" altLang="ko-KR" sz="1600" b="1" baseline="0" dirty="0" smtClean="0"/>
                        <a:t> Vista for the Business Worker</a:t>
                      </a:r>
                      <a:endParaRPr lang="ko-KR" alt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600" b="1" dirty="0" smtClean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928662" y="3929066"/>
            <a:ext cx="7438255" cy="200054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Clr>
                <a:schemeClr val="accent6"/>
              </a:buClr>
              <a:buSzPct val="80000"/>
              <a:buFont typeface="Wingdings" pitchFamily="2" charset="2"/>
              <a:buChar char="u"/>
            </a:pPr>
            <a:r>
              <a:rPr lang="en-US" altLang="ko-KR" sz="16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MCAS Master</a:t>
            </a:r>
          </a:p>
          <a:p>
            <a:pPr lvl="1">
              <a:lnSpc>
                <a:spcPct val="150000"/>
              </a:lnSpc>
              <a:buFont typeface="Arial" pitchFamily="34" charset="0"/>
              <a:buChar char="•"/>
            </a:pPr>
            <a:r>
              <a:rPr lang="en-US" altLang="ko-KR" sz="1600" dirty="0" smtClean="0"/>
              <a:t> </a:t>
            </a:r>
            <a:r>
              <a:rPr lang="ko-KR" altLang="en-US" sz="1600" dirty="0" smtClean="0"/>
              <a:t>아래 </a:t>
            </a:r>
            <a:r>
              <a:rPr lang="en-US" altLang="ko-KR" sz="1600" dirty="0" smtClean="0"/>
              <a:t>4</a:t>
            </a:r>
            <a:r>
              <a:rPr lang="ko-KR" altLang="en-US" sz="1600" dirty="0" smtClean="0"/>
              <a:t>개 과목 취득 시 자동으로 </a:t>
            </a:r>
            <a:r>
              <a:rPr lang="en-US" altLang="ko-KR" sz="1600" dirty="0" smtClean="0"/>
              <a:t>Master </a:t>
            </a:r>
            <a:r>
              <a:rPr lang="ko-KR" altLang="en-US" sz="1600" dirty="0" smtClean="0"/>
              <a:t>자격증이 자동으로 발급이 됩니다</a:t>
            </a:r>
            <a:r>
              <a:rPr lang="en-US" altLang="ko-KR" sz="1600" dirty="0" smtClean="0"/>
              <a:t>.</a:t>
            </a:r>
          </a:p>
          <a:p>
            <a:pPr lvl="2" fontAlgn="t">
              <a:lnSpc>
                <a:spcPct val="150000"/>
              </a:lnSpc>
              <a:buFont typeface="Arial" pitchFamily="34" charset="0"/>
              <a:buChar char="•"/>
            </a:pPr>
            <a:r>
              <a:rPr lang="en-US" sz="1400" dirty="0" smtClean="0"/>
              <a:t> Microsoft </a:t>
            </a:r>
            <a:r>
              <a:rPr lang="en-US" sz="1400" dirty="0" smtClean="0"/>
              <a:t>Office Word </a:t>
            </a:r>
            <a:r>
              <a:rPr lang="en-US" sz="1400" dirty="0" smtClean="0"/>
              <a:t>2007</a:t>
            </a:r>
          </a:p>
          <a:p>
            <a:pPr lvl="2" fontAlgn="t">
              <a:lnSpc>
                <a:spcPct val="150000"/>
              </a:lnSpc>
              <a:buFont typeface="Arial" pitchFamily="34" charset="0"/>
              <a:buChar char="•"/>
            </a:pPr>
            <a:r>
              <a:rPr lang="en-US" sz="1400" dirty="0" smtClean="0"/>
              <a:t> Microsoft </a:t>
            </a:r>
            <a:r>
              <a:rPr lang="en-US" sz="1400" dirty="0" smtClean="0"/>
              <a:t>Office Excel </a:t>
            </a:r>
            <a:r>
              <a:rPr lang="en-US" sz="1400" dirty="0" smtClean="0"/>
              <a:t>2007</a:t>
            </a:r>
          </a:p>
          <a:p>
            <a:pPr lvl="2" fontAlgn="auto">
              <a:lnSpc>
                <a:spcPct val="150000"/>
              </a:lnSpc>
              <a:buFont typeface="Arial" pitchFamily="34" charset="0"/>
              <a:buChar char="•"/>
            </a:pPr>
            <a:r>
              <a:rPr lang="en-US" sz="1400" dirty="0" smtClean="0">
                <a:solidFill>
                  <a:schemeClr val="accent6"/>
                </a:solidFill>
              </a:rPr>
              <a:t> Microsoft Office </a:t>
            </a:r>
            <a:r>
              <a:rPr lang="en-US" sz="1400" dirty="0" err="1" smtClean="0">
                <a:solidFill>
                  <a:schemeClr val="accent6"/>
                </a:solidFill>
              </a:rPr>
              <a:t>Powerpoint</a:t>
            </a:r>
            <a:r>
              <a:rPr lang="en-US" sz="1400" dirty="0" smtClean="0">
                <a:solidFill>
                  <a:schemeClr val="accent6"/>
                </a:solidFill>
              </a:rPr>
              <a:t> 2007</a:t>
            </a:r>
            <a:endParaRPr lang="ko-KR" altLang="en-US" sz="1400" dirty="0" smtClean="0">
              <a:solidFill>
                <a:schemeClr val="accent6"/>
              </a:solidFill>
            </a:endParaRPr>
          </a:p>
          <a:p>
            <a:pPr lvl="2" fontAlgn="auto">
              <a:lnSpc>
                <a:spcPct val="150000"/>
              </a:lnSpc>
              <a:buFont typeface="Arial" pitchFamily="34" charset="0"/>
              <a:buChar char="•"/>
            </a:pPr>
            <a:r>
              <a:rPr lang="en-US" sz="1400" dirty="0" smtClean="0"/>
              <a:t> Microsoft </a:t>
            </a:r>
            <a:r>
              <a:rPr lang="en-US" sz="1400" dirty="0" smtClean="0"/>
              <a:t>Office Outlook </a:t>
            </a:r>
            <a:r>
              <a:rPr lang="en-US" sz="1400" dirty="0" smtClean="0"/>
              <a:t>2007</a:t>
            </a:r>
            <a:endParaRPr lang="ko-KR" altLang="en-US" sz="1600" dirty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ko-KR" altLang="en-US" dirty="0" smtClean="0"/>
              <a:t>학습 목표 </a:t>
            </a:r>
            <a:r>
              <a:rPr lang="en-US" altLang="ko-KR" dirty="0" smtClean="0"/>
              <a:t>: MCAS </a:t>
            </a:r>
            <a:r>
              <a:rPr lang="ko-KR" altLang="en-US" dirty="0" smtClean="0"/>
              <a:t>시험 관련 내용 </a:t>
            </a:r>
            <a:r>
              <a:rPr lang="en-US" altLang="ko-KR" dirty="0" smtClean="0"/>
              <a:t>(</a:t>
            </a:r>
            <a:r>
              <a:rPr lang="ko-KR" altLang="en-US" dirty="0" smtClean="0"/>
              <a:t>파워포인트</a:t>
            </a:r>
            <a:r>
              <a:rPr lang="en-US" altLang="ko-KR" dirty="0" smtClean="0"/>
              <a:t>2007) </a:t>
            </a:r>
            <a:endParaRPr lang="ko-KR" altLang="en-US" dirty="0"/>
          </a:p>
        </p:txBody>
      </p:sp>
      <p:graphicFrame>
        <p:nvGraphicFramePr>
          <p:cNvPr id="4" name="표 3"/>
          <p:cNvGraphicFramePr>
            <a:graphicFrameLocks noGrp="1"/>
          </p:cNvGraphicFramePr>
          <p:nvPr/>
        </p:nvGraphicFramePr>
        <p:xfrm>
          <a:off x="142844" y="1071546"/>
          <a:ext cx="8858312" cy="5357850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2214578"/>
                <a:gridCol w="6643734"/>
              </a:tblGrid>
              <a:tr h="1463699">
                <a:tc>
                  <a:txBody>
                    <a:bodyPr/>
                    <a:lstStyle/>
                    <a:p>
                      <a:pPr lvl="0" algn="l" latinLnBrk="1"/>
                      <a:r>
                        <a:rPr lang="ko-KR" altLang="en-US" sz="1600" dirty="0" smtClean="0"/>
                        <a:t>새 프레젠테이션 작성 및 서식 변경</a:t>
                      </a:r>
                      <a:endParaRPr lang="ko-KR" altLang="en-US" sz="1600" b="1" dirty="0">
                        <a:latin typeface="굴림체" pitchFamily="49" charset="-127"/>
                        <a:ea typeface="굴림체" pitchFamily="49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  <a:buFont typeface="Arial" pitchFamily="34" charset="0"/>
                        <a:buChar char="•"/>
                      </a:pPr>
                      <a:r>
                        <a:rPr lang="en-US" altLang="ko-KR" dirty="0" smtClean="0"/>
                        <a:t> </a:t>
                      </a:r>
                      <a:r>
                        <a:rPr lang="ko-KR" altLang="en-US" sz="1400" dirty="0" smtClean="0"/>
                        <a:t>새 프레젠테이션 시작 </a:t>
                      </a:r>
                      <a:r>
                        <a:rPr lang="en-US" altLang="ko-KR" sz="1400" dirty="0" smtClean="0"/>
                        <a:t>(</a:t>
                      </a:r>
                      <a:r>
                        <a:rPr lang="ko-KR" altLang="en-US" sz="1400" dirty="0" smtClean="0"/>
                        <a:t>빈 새 프레젠테이션 시작</a:t>
                      </a:r>
                      <a:r>
                        <a:rPr lang="en-US" altLang="ko-KR" sz="1400" dirty="0" smtClean="0"/>
                        <a:t>, </a:t>
                      </a:r>
                      <a:r>
                        <a:rPr lang="ko-KR" altLang="en-US" sz="1400" dirty="0" smtClean="0"/>
                        <a:t>디자인 서식</a:t>
                      </a:r>
                      <a:r>
                        <a:rPr lang="en-US" altLang="ko-KR" sz="1400" dirty="0" smtClean="0"/>
                        <a:t>, </a:t>
                      </a:r>
                      <a:r>
                        <a:rPr lang="ko-KR" altLang="en-US" sz="1400" dirty="0" smtClean="0"/>
                        <a:t>배경</a:t>
                      </a:r>
                      <a:r>
                        <a:rPr lang="en-US" altLang="ko-KR" sz="1400" dirty="0" smtClean="0"/>
                        <a:t>, </a:t>
                      </a:r>
                      <a:r>
                        <a:rPr lang="ko-KR" altLang="en-US" sz="1400" dirty="0" smtClean="0"/>
                        <a:t>테마</a:t>
                      </a:r>
                      <a:r>
                        <a:rPr lang="en-US" altLang="ko-KR" sz="1400" dirty="0" smtClean="0"/>
                        <a:t>)</a:t>
                      </a:r>
                    </a:p>
                    <a:p>
                      <a:pPr latinLnBrk="1">
                        <a:lnSpc>
                          <a:spcPct val="150000"/>
                        </a:lnSpc>
                        <a:buFont typeface="Arial" pitchFamily="34" charset="0"/>
                        <a:buChar char="•"/>
                      </a:pPr>
                      <a:r>
                        <a:rPr lang="en-US" altLang="ko-KR" sz="1400" dirty="0" smtClean="0"/>
                        <a:t> </a:t>
                      </a:r>
                      <a:r>
                        <a:rPr lang="ko-KR" altLang="en-US" sz="1400" dirty="0" smtClean="0"/>
                        <a:t>슬라이드 마스터 지정 및 개체 삽입 </a:t>
                      </a:r>
                      <a:r>
                        <a:rPr lang="en-US" altLang="ko-KR" sz="1400" dirty="0" smtClean="0"/>
                        <a:t/>
                      </a:r>
                      <a:br>
                        <a:rPr lang="en-US" altLang="ko-KR" sz="1400" dirty="0" smtClean="0"/>
                      </a:br>
                      <a:r>
                        <a:rPr lang="en-US" altLang="ko-KR" sz="1400" baseline="0" dirty="0" smtClean="0"/>
                        <a:t>  (</a:t>
                      </a:r>
                      <a:r>
                        <a:rPr lang="ko-KR" altLang="en-US" sz="1400" baseline="0" dirty="0" smtClean="0"/>
                        <a:t>머리글 </a:t>
                      </a:r>
                      <a:r>
                        <a:rPr lang="en-US" altLang="ko-KR" sz="1400" baseline="0" dirty="0" smtClean="0"/>
                        <a:t>/</a:t>
                      </a:r>
                      <a:r>
                        <a:rPr lang="ko-KR" altLang="en-US" sz="1400" baseline="0" dirty="0" smtClean="0"/>
                        <a:t>바닥글</a:t>
                      </a:r>
                      <a:r>
                        <a:rPr lang="en-US" altLang="ko-KR" sz="1400" baseline="0" dirty="0" smtClean="0"/>
                        <a:t>, </a:t>
                      </a:r>
                      <a:r>
                        <a:rPr lang="ko-KR" altLang="en-US" sz="1400" baseline="0" dirty="0" smtClean="0"/>
                        <a:t>개체 삽입</a:t>
                      </a:r>
                      <a:r>
                        <a:rPr lang="en-US" altLang="ko-KR" sz="1400" baseline="0" dirty="0" smtClean="0"/>
                        <a:t>, </a:t>
                      </a:r>
                      <a:r>
                        <a:rPr lang="ko-KR" altLang="en-US" sz="1400" baseline="0" dirty="0" smtClean="0"/>
                        <a:t>개체 틀 삽입</a:t>
                      </a:r>
                      <a:r>
                        <a:rPr lang="en-US" altLang="ko-KR" sz="1400" baseline="0" dirty="0" smtClean="0"/>
                        <a:t>, </a:t>
                      </a:r>
                      <a:r>
                        <a:rPr lang="ko-KR" altLang="en-US" sz="1400" baseline="0" dirty="0" smtClean="0"/>
                        <a:t>페이지 설정</a:t>
                      </a:r>
                      <a:r>
                        <a:rPr lang="en-US" altLang="ko-KR" sz="1400" baseline="0" dirty="0" smtClean="0"/>
                        <a:t>, </a:t>
                      </a:r>
                      <a:r>
                        <a:rPr lang="ko-KR" altLang="en-US" sz="1400" baseline="0" dirty="0" smtClean="0"/>
                        <a:t>화면 전환</a:t>
                      </a:r>
                      <a:r>
                        <a:rPr lang="en-US" altLang="ko-KR" sz="1400" baseline="0" dirty="0" smtClean="0"/>
                        <a:t>)</a:t>
                      </a:r>
                      <a:endParaRPr lang="en-US" altLang="ko-KR" sz="1400" dirty="0" smtClean="0"/>
                    </a:p>
                    <a:p>
                      <a:pPr latinLnBrk="1">
                        <a:lnSpc>
                          <a:spcPct val="150000"/>
                        </a:lnSpc>
                        <a:buFont typeface="Arial" pitchFamily="34" charset="0"/>
                        <a:buChar char="•"/>
                      </a:pPr>
                      <a:r>
                        <a:rPr lang="en-US" altLang="ko-KR" sz="1400" baseline="0" dirty="0" smtClean="0"/>
                        <a:t> </a:t>
                      </a:r>
                      <a:r>
                        <a:rPr lang="ko-KR" altLang="en-US" sz="1400" baseline="0" dirty="0" smtClean="0"/>
                        <a:t>슬라이드 관리 </a:t>
                      </a:r>
                      <a:r>
                        <a:rPr lang="en-US" altLang="ko-KR" sz="1400" baseline="0" dirty="0" smtClean="0"/>
                        <a:t>(</a:t>
                      </a:r>
                      <a:r>
                        <a:rPr lang="ko-KR" altLang="en-US" sz="1400" baseline="0" dirty="0" smtClean="0"/>
                        <a:t>변경</a:t>
                      </a:r>
                      <a:r>
                        <a:rPr lang="en-US" altLang="ko-KR" sz="1400" baseline="0" dirty="0" smtClean="0"/>
                        <a:t>, </a:t>
                      </a:r>
                      <a:r>
                        <a:rPr lang="ko-KR" altLang="en-US" sz="1400" baseline="0" dirty="0" smtClean="0"/>
                        <a:t>삽입 및 삭제</a:t>
                      </a:r>
                      <a:r>
                        <a:rPr lang="en-US" altLang="ko-KR" sz="1400" baseline="0" dirty="0" smtClean="0"/>
                        <a:t>, </a:t>
                      </a:r>
                      <a:r>
                        <a:rPr lang="ko-KR" altLang="en-US" sz="1400" baseline="0" dirty="0" smtClean="0"/>
                        <a:t>이동 및 복사</a:t>
                      </a:r>
                      <a:r>
                        <a:rPr lang="en-US" altLang="ko-KR" sz="1400" baseline="0" dirty="0" smtClean="0"/>
                        <a:t>)</a:t>
                      </a:r>
                      <a:endParaRPr lang="ko-KR" altLang="en-US" sz="1400" b="1" dirty="0">
                        <a:latin typeface="굴림체" pitchFamily="49" charset="-127"/>
                        <a:ea typeface="굴림체" pitchFamily="49" charset="-127"/>
                      </a:endParaRPr>
                    </a:p>
                  </a:txBody>
                  <a:tcPr anchor="ctr"/>
                </a:tc>
              </a:tr>
              <a:tr h="1421954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600" b="1" kern="1200" dirty="0" smtClean="0"/>
                        <a:t>슬라이드 작성 및 서식</a:t>
                      </a:r>
                      <a:endParaRPr lang="ko-KR" altLang="en-US" sz="1600" b="1" kern="1200" dirty="0" smtClean="0">
                        <a:solidFill>
                          <a:schemeClr val="dk1"/>
                        </a:solidFill>
                        <a:latin typeface="굴림체" pitchFamily="49" charset="-127"/>
                        <a:ea typeface="굴림체" pitchFamily="49" charset="-127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  <a:buFont typeface="Arial" pitchFamily="34" charset="0"/>
                        <a:buChar char="•"/>
                      </a:pPr>
                      <a:r>
                        <a:rPr lang="en-US" altLang="ko-KR" sz="14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ko-KR" altLang="en-US" sz="14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텍스트 상자 작성 및 편집</a:t>
                      </a:r>
                      <a:endParaRPr lang="en-US" altLang="ko-KR" sz="1400" b="1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latinLnBrk="1">
                        <a:lnSpc>
                          <a:spcPct val="150000"/>
                        </a:lnSpc>
                        <a:buFont typeface="Arial" pitchFamily="34" charset="0"/>
                        <a:buChar char="•"/>
                      </a:pPr>
                      <a:r>
                        <a:rPr lang="en-US" altLang="ko-KR" sz="14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ko-KR" altLang="en-US" sz="14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슬라이드 개요 삽입 </a:t>
                      </a:r>
                      <a:r>
                        <a:rPr lang="en-US" altLang="ko-KR" sz="14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14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하이퍼링크</a:t>
                      </a:r>
                      <a:endParaRPr lang="en-US" altLang="ko-KR" sz="1400" b="1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latinLnBrk="1">
                        <a:lnSpc>
                          <a:spcPct val="150000"/>
                        </a:lnSpc>
                        <a:buFont typeface="Arial" pitchFamily="34" charset="0"/>
                        <a:buChar char="•"/>
                      </a:pPr>
                      <a:r>
                        <a:rPr lang="en-US" altLang="ko-KR" sz="14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ko-KR" altLang="en-US" sz="14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텍스트 편집</a:t>
                      </a:r>
                      <a:r>
                        <a:rPr lang="en-US" altLang="ko-KR" sz="14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lang="ko-KR" altLang="en-US" sz="14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이동 및 복사</a:t>
                      </a:r>
                      <a:r>
                        <a:rPr lang="en-US" altLang="ko-KR" sz="14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14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서식복사</a:t>
                      </a:r>
                      <a:r>
                        <a:rPr lang="en-US" altLang="ko-KR" sz="14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14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글꼴</a:t>
                      </a:r>
                      <a:r>
                        <a:rPr lang="en-US" altLang="ko-KR" sz="14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14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단락</a:t>
                      </a:r>
                      <a:r>
                        <a:rPr lang="en-US" altLang="ko-KR" sz="14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14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글머리기호</a:t>
                      </a:r>
                      <a:r>
                        <a:rPr lang="en-US" altLang="ko-KR" sz="14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</a:t>
                      </a:r>
                      <a:r>
                        <a:rPr lang="ko-KR" altLang="en-US" sz="14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워드 아트</a:t>
                      </a:r>
                      <a:r>
                        <a:rPr lang="en-US" altLang="ko-KR" sz="14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</a:p>
                    <a:p>
                      <a:pPr latinLnBrk="1">
                        <a:lnSpc>
                          <a:spcPct val="150000"/>
                        </a:lnSpc>
                        <a:buFont typeface="Arial" pitchFamily="34" charset="0"/>
                        <a:buChar char="•"/>
                      </a:pPr>
                      <a:r>
                        <a:rPr lang="en-US" altLang="ko-KR" sz="14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ko-KR" altLang="en-US" sz="14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사용자 지정 애니메이션 적용 및 변경</a:t>
                      </a:r>
                      <a:r>
                        <a:rPr lang="en-US" altLang="ko-KR" sz="14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14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제거</a:t>
                      </a:r>
                    </a:p>
                  </a:txBody>
                  <a:tcPr anchor="ctr"/>
                </a:tc>
              </a:tr>
              <a:tr h="1109866">
                <a:tc>
                  <a:txBody>
                    <a:bodyPr/>
                    <a:lstStyle/>
                    <a:p>
                      <a:pPr marL="0" algn="l" defTabSz="914400" rtl="0" eaLnBrk="1" latinLnBrk="1" hangingPunct="1"/>
                      <a:r>
                        <a:rPr lang="ko-KR" altLang="en-US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스마트아트 외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  <a:buFont typeface="Arial" pitchFamily="34" charset="0"/>
                        <a:buChar char="•"/>
                      </a:pPr>
                      <a:r>
                        <a:rPr lang="en-US" altLang="ko-KR" sz="14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ko-KR" altLang="en-US" sz="14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스마트아트 다이어그램 작성 및 편집</a:t>
                      </a:r>
                      <a:endParaRPr lang="en-US" altLang="ko-KR" sz="1400" b="1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latinLnBrk="1">
                        <a:lnSpc>
                          <a:spcPct val="150000"/>
                        </a:lnSpc>
                        <a:buFont typeface="Arial" pitchFamily="34" charset="0"/>
                        <a:buChar char="•"/>
                      </a:pPr>
                      <a:r>
                        <a:rPr lang="en-US" altLang="ko-KR" sz="14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ko-KR" altLang="en-US" sz="14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일러스트레이션과 도형 삽입 및 편집</a:t>
                      </a:r>
                      <a:r>
                        <a:rPr lang="en-US" altLang="ko-KR" sz="14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14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정렬</a:t>
                      </a:r>
                      <a:endParaRPr lang="en-US" altLang="ko-KR" sz="1400" b="1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latinLnBrk="1">
                        <a:lnSpc>
                          <a:spcPct val="150000"/>
                        </a:lnSpc>
                        <a:buFont typeface="Arial" pitchFamily="34" charset="0"/>
                        <a:buChar char="•"/>
                      </a:pPr>
                      <a:r>
                        <a:rPr lang="en-US" altLang="ko-KR" sz="14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ko-KR" altLang="en-US" sz="14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차트와 표  삽입 및 편집</a:t>
                      </a:r>
                    </a:p>
                  </a:txBody>
                  <a:tcPr anchor="ctr"/>
                </a:tc>
              </a:tr>
              <a:tr h="538965">
                <a:tc>
                  <a:txBody>
                    <a:bodyPr/>
                    <a:lstStyle/>
                    <a:p>
                      <a:pPr marL="0" algn="l" defTabSz="914400" rtl="0" eaLnBrk="1" latinLnBrk="1" hangingPunct="1"/>
                      <a:r>
                        <a:rPr lang="ko-KR" altLang="en-US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차트 외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>
                        <a:buFont typeface="Arial" pitchFamily="34" charset="0"/>
                        <a:buChar char="•"/>
                      </a:pPr>
                      <a:r>
                        <a:rPr lang="en-US" altLang="ko-KR" dirty="0" smtClean="0"/>
                        <a:t> </a:t>
                      </a:r>
                      <a:r>
                        <a:rPr lang="ko-KR" altLang="en-US" sz="14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차트 편집 </a:t>
                      </a:r>
                      <a:r>
                        <a:rPr lang="en-US" altLang="ko-KR" sz="14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14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조건부 서식</a:t>
                      </a:r>
                      <a:r>
                        <a:rPr lang="en-US" altLang="ko-KR" sz="14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14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데이터 정렬 및 필터</a:t>
                      </a:r>
                      <a:r>
                        <a:rPr lang="en-US" altLang="ko-KR" sz="14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14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부분합 및 자동 윤곽</a:t>
                      </a:r>
                    </a:p>
                  </a:txBody>
                  <a:tcPr anchor="ctr"/>
                </a:tc>
              </a:tr>
              <a:tr h="823366">
                <a:tc>
                  <a:txBody>
                    <a:bodyPr/>
                    <a:lstStyle/>
                    <a:p>
                      <a:pPr marL="0" algn="l" defTabSz="914400" rtl="0" eaLnBrk="1" latinLnBrk="1" hangingPunct="1"/>
                      <a:r>
                        <a:rPr lang="ko-KR" altLang="en-US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공동작업 및 배포 준비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  <a:buFont typeface="Arial" pitchFamily="34" charset="0"/>
                        <a:buChar char="•"/>
                      </a:pPr>
                      <a:r>
                        <a:rPr lang="en-US" altLang="ko-KR" sz="14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ko-KR" altLang="en-US" sz="14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메모 삽입 </a:t>
                      </a:r>
                      <a:r>
                        <a:rPr lang="en-US" altLang="ko-KR" sz="14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14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프레젠테이션 보호</a:t>
                      </a:r>
                      <a:r>
                        <a:rPr lang="en-US" altLang="ko-KR" sz="14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14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프레젠테이션 </a:t>
                      </a:r>
                      <a:r>
                        <a:rPr lang="ko-KR" altLang="en-US" sz="1400" b="1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배보</a:t>
                      </a:r>
                      <a:r>
                        <a:rPr lang="ko-KR" altLang="en-US" sz="14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준비</a:t>
                      </a:r>
                      <a:endParaRPr lang="en-US" altLang="ko-KR" sz="1400" b="1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latinLnBrk="1">
                        <a:lnSpc>
                          <a:spcPct val="150000"/>
                        </a:lnSpc>
                        <a:buFont typeface="Arial" pitchFamily="34" charset="0"/>
                        <a:buChar char="•"/>
                      </a:pPr>
                      <a:r>
                        <a:rPr lang="en-US" altLang="ko-KR" sz="14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ko-KR" altLang="en-US" sz="14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인쇄 준비</a:t>
                      </a:r>
                      <a:r>
                        <a:rPr lang="en-US" altLang="ko-KR" sz="14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14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프레젠테이션 준비</a:t>
                      </a:r>
                      <a:r>
                        <a:rPr lang="en-US" altLang="ko-KR" sz="14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lang="ko-KR" altLang="en-US" sz="1400" b="1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슬라이드쇼</a:t>
                      </a:r>
                      <a:r>
                        <a:rPr lang="en-US" altLang="ko-KR" sz="14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14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쇼 재구성</a:t>
                      </a:r>
                      <a:r>
                        <a:rPr lang="en-US" altLang="ko-KR" sz="14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14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쇼 설정</a:t>
                      </a:r>
                      <a:r>
                        <a:rPr lang="en-US" altLang="ko-KR" sz="14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ko-KR" altLang="en-US" sz="1400" b="1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tline_266">
  <a:themeElements>
    <a:clrScheme name="ptline_257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tline_257">
      <a:majorFont>
        <a:latin typeface="HY헤드라인M"/>
        <a:ea typeface="HY헤드라인M"/>
        <a:cs typeface=""/>
      </a:majorFont>
      <a:minorFont>
        <a:latin typeface="굴림"/>
        <a:ea typeface="굴림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</a:spPr>
      <a:bodyPr wrap="square" lIns="91440" tIns="45720" rIns="91440" bIns="45720">
        <a:spAutoFit/>
        <a:scene3d>
          <a:camera prst="orthographicFront"/>
          <a:lightRig rig="flat" dir="tl">
            <a:rot lat="0" lon="0" rev="6600000"/>
          </a:lightRig>
        </a:scene3d>
        <a:sp3d extrusionH="25400" contourW="8890">
          <a:bevelT w="38100" h="31750"/>
          <a:contourClr>
            <a:schemeClr val="accent2">
              <a:shade val="75000"/>
            </a:schemeClr>
          </a:contourClr>
        </a:sp3d>
      </a:bodyPr>
      <a:lstStyle>
        <a:defPPr algn="ctr">
          <a:defRPr sz="2000" b="1" cap="none" spc="0" dirty="0" smtClean="0">
            <a:ln w="11430"/>
            <a:gradFill>
              <a:gsLst>
                <a:gs pos="0">
                  <a:schemeClr val="accent2">
                    <a:tint val="70000"/>
                    <a:satMod val="245000"/>
                  </a:schemeClr>
                </a:gs>
                <a:gs pos="75000">
                  <a:schemeClr val="accent2">
                    <a:tint val="90000"/>
                    <a:shade val="60000"/>
                    <a:satMod val="240000"/>
                  </a:schemeClr>
                </a:gs>
                <a:gs pos="100000">
                  <a:schemeClr val="accent2">
                    <a:tint val="100000"/>
                    <a:shade val="50000"/>
                    <a:satMod val="240000"/>
                  </a:schemeClr>
                </a:gs>
              </a:gsLst>
              <a:lin ang="5400000"/>
            </a:gradFill>
            <a:effectLst>
              <a:outerShdw blurRad="50800" dist="39000" dir="5460000" algn="tl">
                <a:srgbClr val="000000">
                  <a:alpha val="38000"/>
                </a:srgbClr>
              </a:outerShdw>
            </a:effectLst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1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ko-KR" altLang="en-US" sz="4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굴림" charset="-127"/>
          </a:defRPr>
        </a:defPPr>
      </a:lstStyle>
    </a:lnDef>
  </a:objectDefaults>
  <a:extraClrSchemeLst>
    <a:extraClrScheme>
      <a:clrScheme name="ptline_257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tline_257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tline_257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tline_257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tline_257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tline_257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tline_257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tline_257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tline_257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tline_257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tline_257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tline_257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ptline_266</Template>
  <TotalTime>388</TotalTime>
  <Words>277</Words>
  <Application>Microsoft Office PowerPoint</Application>
  <PresentationFormat>화면 슬라이드 쇼(4:3)</PresentationFormat>
  <Paragraphs>54</Paragraphs>
  <Slides>4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4</vt:i4>
      </vt:variant>
    </vt:vector>
  </HeadingPairs>
  <TitlesOfParts>
    <vt:vector size="5" baseType="lpstr">
      <vt:lpstr>ptline_266</vt:lpstr>
      <vt:lpstr>PowerPoint 2007 </vt:lpstr>
      <vt:lpstr>학습 목표 : MCAS(Microsoft Certified Application Specialist)   </vt:lpstr>
      <vt:lpstr>슬라이드 3</vt:lpstr>
      <vt:lpstr>학습 목표 : MCAS 시험 관련 내용 (파워포인트2007) 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PTLINE Template</dc:title>
  <dc:creator>국전소</dc:creator>
  <cp:lastModifiedBy>Admin</cp:lastModifiedBy>
  <cp:revision>45</cp:revision>
  <dcterms:created xsi:type="dcterms:W3CDTF">2009-07-13T00:43:15Z</dcterms:created>
  <dcterms:modified xsi:type="dcterms:W3CDTF">2009-07-17T07:56:44Z</dcterms:modified>
</cp:coreProperties>
</file>